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04" autoAdjust="0"/>
  </p:normalViewPr>
  <p:slideViewPr>
    <p:cSldViewPr>
      <p:cViewPr varScale="1">
        <p:scale>
          <a:sx n="76" d="100"/>
          <a:sy n="76" d="100"/>
        </p:scale>
        <p:origin x="3084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3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35081"/>
            <a:ext cx="6665038" cy="5487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43313" y="4490603"/>
            <a:ext cx="4968553" cy="78205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ハローワークへ求人登録をしている、または予定がある。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就業場所が下記ハローワーク管内にある。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川越・東松山・所沢・飯能・朝霞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623268" y="90000"/>
            <a:ext cx="1075342" cy="843026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80774" y="442851"/>
            <a:ext cx="4096088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埼玉県企業人材サポートデスク川越主催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3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81041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615714" y="6357929"/>
            <a:ext cx="4968553" cy="38740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「参加申込書」をメールまたは</a:t>
            </a:r>
            <a:r>
              <a:rPr lang="en-US" altLang="ja-JP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でお送りください。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642817" y="5331290"/>
            <a:ext cx="3904923" cy="38740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埼玉県内での就職を希望される方。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6134" y="4585339"/>
            <a:ext cx="1439982" cy="2228017"/>
            <a:chOff x="217764" y="4386873"/>
            <a:chExt cx="1439982" cy="2228017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7764" y="4386873"/>
              <a:ext cx="1421152" cy="442929"/>
              <a:chOff x="-2006851" y="2686302"/>
              <a:chExt cx="1480319" cy="223928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23145"/>
                <a:ext cx="1262803" cy="999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32279" y="6171961"/>
              <a:ext cx="1406638" cy="442929"/>
              <a:chOff x="-1989754" y="2723848"/>
              <a:chExt cx="1465201" cy="223928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1989754" y="2723848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787356" y="2756688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217764" y="5106918"/>
              <a:ext cx="1439982" cy="442929"/>
              <a:chOff x="-2006851" y="2762812"/>
              <a:chExt cx="1499933" cy="223928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-2006851" y="2762812"/>
                <a:ext cx="1355986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-1769721" y="2800242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 象 者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30479" y="5655474"/>
              <a:ext cx="1408437" cy="415025"/>
              <a:chOff x="-1993607" y="2749635"/>
              <a:chExt cx="1467075" cy="209821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1993607" y="2749635"/>
                <a:ext cx="1357860" cy="209821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789335" y="2768123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625429" y="5874106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ウェスタ川越内　会議室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50157" y="7267083"/>
            <a:ext cx="34171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新宿町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1-17-17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川越線・東武東上線「川越駅」西口から徒歩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西武新宿線「本川越駅」より徒歩１５分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72716" y="2098841"/>
            <a:ext cx="5436604" cy="83053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主に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就職支援セミナー参加者を対象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会社概要・募集職種等の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の後に、希望者がいた場合は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83519" y="3190447"/>
            <a:ext cx="6694110" cy="108701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●運営は埼玉県が行います。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●企業紹介シート、ホームページ、当所主催のセミナー等で広く紹介することができます。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●オンラインでの回もありますので、遠隔地にお住まいの方との面接や企業ＰＲもできます。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●開催日が月ごとに決まっております。日程はご相談ください。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31589" y="819249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企業説明会＆個別相談会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74294" y="157816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1284" y="8626688"/>
            <a:ext cx="3962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埼玉県企業人材サポートデスク川越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340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049-265-6310   FAX   049-265-6391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258849" y="1616386"/>
            <a:ext cx="1204131" cy="44413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8718" y="1653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毎週開催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45C0D5C4-F6B8-42DA-B555-E7A65DB3952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526" y="6897053"/>
            <a:ext cx="2322402" cy="1521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accent2">
                <a:lumMod val="75000"/>
              </a:schemeClr>
            </a:solidFill>
          </a:ln>
          <a:effectLst>
            <a:reflection blurRad="12700" stA="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389695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「企業説明会＆個別相談会」</a:t>
            </a: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5045" y="8118141"/>
            <a:ext cx="6600289" cy="936097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メール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a4510-12@pref.saitama.lg.jp</a:t>
            </a:r>
          </a:p>
          <a:p>
            <a:pPr marL="0" indent="0">
              <a:buNone/>
            </a:pPr>
            <a:r>
              <a:rPr lang="ja-JP" altLang="en-US" b="1" dirty="0"/>
              <a:t>　　　　　　</a:t>
            </a:r>
            <a:r>
              <a:rPr lang="en-US" altLang="ja-JP" sz="3300" b="1" dirty="0"/>
              <a:t>FAX</a:t>
            </a:r>
            <a:r>
              <a:rPr lang="ja-JP" altLang="en-US" sz="1600" dirty="0"/>
              <a:t>　</a:t>
            </a:r>
            <a:r>
              <a:rPr lang="ja-JP" altLang="en-US" sz="1600" b="1" dirty="0"/>
              <a:t>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049-265-6391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20972" y="8049344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3942" y="9054238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1813" y="9123034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U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＿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PLACE 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３階　川越市民サービスステーション内）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07397" y="1280592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869185" y="6286399"/>
            <a:ext cx="2748741" cy="305006"/>
          </a:xfrm>
          <a:prstGeom prst="rect">
            <a:avLst/>
          </a:prstGeom>
          <a:noFill/>
        </p:spPr>
        <p:txBody>
          <a:bodyPr wrap="none" lIns="88697" tIns="44348" rIns="88697" bIns="44348" rtlCol="0">
            <a:spAutoFit/>
          </a:bodyPr>
          <a:lstStyle/>
          <a:p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募集職種は複数でも構いません。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74472"/>
              </p:ext>
            </p:extLst>
          </p:nvPr>
        </p:nvGraphicFramePr>
        <p:xfrm>
          <a:off x="240074" y="2021025"/>
          <a:ext cx="6377852" cy="4196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8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4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電話＆</a:t>
                      </a:r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</a:t>
                      </a: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3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277838" y="1514089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4395" y="6732281"/>
            <a:ext cx="651501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●ハローワークに求人登録している場合は、求人番号をご記入ください。こちらに記載された求人票を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参考にして「企業紹介シート」を作成します。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●ハローワークヘ求人申込み中の場合は、求人番号は空欄で構いません。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476</Words>
  <Application>Microsoft Office PowerPoint</Application>
  <PresentationFormat>A4 210 x 297 mm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埼玉県企業人材サポートデスク川越主催 「企業説明会＆個別相談会」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小関佐知子</cp:lastModifiedBy>
  <cp:revision>228</cp:revision>
  <cp:lastPrinted>2023-03-24T08:32:49Z</cp:lastPrinted>
  <dcterms:created xsi:type="dcterms:W3CDTF">2013-10-22T03:47:16Z</dcterms:created>
  <dcterms:modified xsi:type="dcterms:W3CDTF">2024-03-25T06:21:14Z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